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9" r:id="rId11"/>
    <p:sldId id="270" r:id="rId12"/>
    <p:sldId id="272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>
      <p:cViewPr varScale="1">
        <p:scale>
          <a:sx n="55" d="100"/>
          <a:sy n="55" d="100"/>
        </p:scale>
        <p:origin x="114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090D0-B082-430C-B169-214695FCA1A9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2E7E06-76B9-438C-BA1E-4B851171C299}" type="pres">
      <dgm:prSet presAssocID="{2E6090D0-B082-430C-B169-214695FCA1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12F13470-A7BD-48AB-8C53-78546CDC3E87}" type="presOf" srcId="{2E6090D0-B082-430C-B169-214695FCA1A9}" destId="{D22E7E06-76B9-438C-BA1E-4B851171C299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7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3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6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5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2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6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914400" y="152400"/>
            <a:ext cx="7543800" cy="2286000"/>
          </a:xfrm>
          <a:prstGeom prst="ellipseRibbon">
            <a:avLst>
              <a:gd name="adj1" fmla="val 42851"/>
              <a:gd name="adj2" fmla="val 49620"/>
              <a:gd name="adj3" fmla="val 2118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শুভেচ্ছা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7086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7600"/>
            <a:ext cx="3733800" cy="2313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09999"/>
            <a:ext cx="3304318" cy="2313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518" y="167627"/>
            <a:ext cx="3511600" cy="2706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7627"/>
            <a:ext cx="3944454" cy="2706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288" y="6132135"/>
            <a:ext cx="1635311" cy="542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6233316"/>
            <a:ext cx="1752600" cy="542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5191" y="2874486"/>
            <a:ext cx="1101409" cy="536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3811" y="2993688"/>
            <a:ext cx="114309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152400"/>
            <a:ext cx="3810000" cy="1981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</a:rPr>
              <a:t>জোড়ায় কাজ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5800" y="2362200"/>
            <a:ext cx="8077200" cy="3886200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FFFF00"/>
                </a:solidFill>
              </a:rPr>
              <a:t>ভিটামিন “এ “ এর অভাবে কি রোগ হয়। </a:t>
            </a:r>
            <a:endParaRPr lang="en-US" sz="4000" dirty="0" smtClean="0">
              <a:solidFill>
                <a:srgbClr val="FFFF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FFFF00"/>
                </a:solidFill>
              </a:rPr>
              <a:t>ভিটামিন “এ“ পাওয়া যায় এমন ৪ টি ফলের নাম লিখ।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35527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৫ মিনিট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26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855"/>
            <a:ext cx="4176122" cy="24081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0" y="2590800"/>
            <a:ext cx="9144000" cy="304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bg2">
                    <a:lumMod val="10000"/>
                  </a:schemeClr>
                </a:solidFill>
              </a:rPr>
              <a:t>ভিটামিন “এ “ এর 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</a:rPr>
              <a:t>অভাবে </a:t>
            </a:r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</a:rPr>
              <a:t>রাতকানা 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</a:rPr>
              <a:t>রোগ 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</a:rPr>
              <a:t>হয়। 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>
                <a:solidFill>
                  <a:schemeClr val="bg2">
                    <a:lumMod val="10000"/>
                  </a:schemeClr>
                </a:solidFill>
              </a:rPr>
              <a:t>ভিটামিন “এ “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</a:rPr>
              <a:t>পাওয়া যায় -কলা, লিচু , জামরুল, কাঁঠাল জাম</a:t>
            </a:r>
            <a:r>
              <a:rPr lang="bn-BD" sz="1400" dirty="0" smtClean="0">
                <a:solidFill>
                  <a:schemeClr val="bg2">
                    <a:lumMod val="10000"/>
                  </a:schemeClr>
                </a:solidFill>
              </a:rPr>
              <a:t>।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1576146"/>
              </p:ext>
            </p:extLst>
          </p:nvPr>
        </p:nvGraphicFramePr>
        <p:xfrm>
          <a:off x="358726" y="130126"/>
          <a:ext cx="8305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765" y="4038600"/>
            <a:ext cx="3651821" cy="2517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457200"/>
            <a:ext cx="3420152" cy="274343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981200" y="990719"/>
            <a:ext cx="2362200" cy="1676400"/>
          </a:xfrm>
          <a:prstGeom prst="rightArrow">
            <a:avLst/>
          </a:prstGeom>
          <a:blipFill>
            <a:blip r:embed="rId9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মাখন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81200" y="4724400"/>
            <a:ext cx="2362200" cy="1676400"/>
          </a:xfrm>
          <a:prstGeom prst="rightArrow">
            <a:avLst/>
          </a:prstGeom>
          <a:blipFill>
            <a:blip r:embed="rId10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তেল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FFFF1-8434-4CA9-BEB8-468E6A47A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49FFFF1-8434-4CA9-BEB8-468E6A47A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90600"/>
            <a:ext cx="42672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345359"/>
            <a:ext cx="8458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4400" dirty="0">
                <a:solidFill>
                  <a:srgbClr val="002060"/>
                </a:solidFill>
              </a:rPr>
              <a:t>স্নেহ জাতীয় খাদ্যের কাজ লিখ </a:t>
            </a:r>
            <a:r>
              <a:rPr lang="bn-BD" sz="4400" dirty="0" smtClean="0">
                <a:solidFill>
                  <a:srgbClr val="002060"/>
                </a:solidFill>
              </a:rPr>
              <a:t>।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2590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১০ মিনিট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191000" cy="101566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001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উপাদান কয়টি ?</a:t>
            </a:r>
            <a:endParaRPr lang="en-US" sz="4000" b="1" dirty="0" smtClean="0">
              <a:ln w="12700">
                <a:solidFill>
                  <a:srgbClr val="CC0099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৩ টি 	খ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৪টি 	গ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৫টি 	ঘ</a:t>
            </a:r>
            <a:r>
              <a:rPr lang="en-US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৬টি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আমিষ জাতীয় 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	ক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	খ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আলু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	গ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	ঘ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endParaRPr lang="bn-BD" sz="4000" b="1" dirty="0">
              <a:ln w="12700">
                <a:solidFill>
                  <a:srgbClr val="CC0099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ভিটামিন এ পাওয়া যায়</a:t>
            </a:r>
          </a:p>
          <a:p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	ক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মলা মাছে  খ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আলুতে  গ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চালে  ঘ</a:t>
            </a:r>
            <a:r>
              <a:rPr lang="en-US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>
                <a:ln w="12700">
                  <a:solidFill>
                    <a:srgbClr val="CC0099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</a:p>
          <a:p>
            <a:endParaRPr lang="en-US" sz="4000" b="1" dirty="0">
              <a:ln w="12700">
                <a:solidFill>
                  <a:srgbClr val="CC0099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endParaRPr lang="bn-BD" sz="4000" b="1" dirty="0" smtClean="0">
              <a:ln w="12700">
                <a:solidFill>
                  <a:srgbClr val="CC0099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39914"/>
            <a:ext cx="3276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67000"/>
            <a:ext cx="6724471" cy="356646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Down Arrow 2"/>
          <p:cNvSpPr/>
          <p:nvPr/>
        </p:nvSpPr>
        <p:spPr>
          <a:xfrm>
            <a:off x="4229100" y="1737955"/>
            <a:ext cx="457200" cy="7620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81000" y="0"/>
            <a:ext cx="9601200" cy="6858000"/>
            <a:chOff x="-304800" y="0"/>
            <a:chExt cx="96012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0"/>
              <a:ext cx="96012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990600"/>
              <a:ext cx="6096000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590800"/>
            <a:ext cx="67818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92D05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bn-BD" sz="4000" b="1" dirty="0">
                <a:solidFill>
                  <a:srgbClr val="0000FF"/>
                </a:solidFill>
              </a:rPr>
              <a:t>মোঃ আব্দুল ওহাব</a:t>
            </a:r>
          </a:p>
          <a:p>
            <a:pPr lvl="0" algn="ctr"/>
            <a:r>
              <a:rPr lang="bn-BD" sz="4000" b="1" dirty="0">
                <a:solidFill>
                  <a:srgbClr val="00B050"/>
                </a:solidFill>
              </a:rPr>
              <a:t>সহকারি শিক্ষক (রসায়ন)</a:t>
            </a:r>
          </a:p>
          <a:p>
            <a:pPr lvl="0" algn="ctr"/>
            <a:r>
              <a:rPr lang="bn-BD" sz="4000" b="1" dirty="0">
                <a:solidFill>
                  <a:srgbClr val="FF0000"/>
                </a:solidFill>
              </a:rPr>
              <a:t>সায়েম উদ্দিন মেমোরিয়াল একাডেমি</a:t>
            </a:r>
          </a:p>
          <a:p>
            <a:pPr lvl="0" algn="ctr"/>
            <a:r>
              <a:rPr lang="bn-BD" sz="4000" b="1" dirty="0">
                <a:solidFill>
                  <a:srgbClr val="0000FF"/>
                </a:solidFill>
              </a:rPr>
              <a:t>চক উজির, রানীনগর, নওগাঁ।</a:t>
            </a:r>
          </a:p>
          <a:p>
            <a:pPr lvl="0" algn="ctr"/>
            <a:r>
              <a:rPr lang="bn-BD" sz="4000" b="1" u="sng" dirty="0">
                <a:solidFill>
                  <a:srgbClr val="0000FF"/>
                </a:solidFill>
              </a:rPr>
              <a:t>আইডি-নং -০৯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82" y="304800"/>
            <a:ext cx="6096000" cy="2030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7467600" cy="32766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বিষয়- জীববিজ্ঞান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শ্রেনী- নবম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অধ্যয়-৫ম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সময়- ৫০ মিঃ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তারিখ- ১০/১২/২০১৩ইং</a:t>
            </a:r>
          </a:p>
        </p:txBody>
      </p:sp>
      <p:sp>
        <p:nvSpPr>
          <p:cNvPr id="5" name="Oval 4"/>
          <p:cNvSpPr/>
          <p:nvPr/>
        </p:nvSpPr>
        <p:spPr>
          <a:xfrm>
            <a:off x="2209800" y="228600"/>
            <a:ext cx="4343400" cy="2133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0800000">
              <a:schemeClr val="accent4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0" y="152400"/>
            <a:ext cx="46482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চিত্রগুলি লক্ষ্য কর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003" y="2819400"/>
            <a:ext cx="2819400" cy="1810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03" y="4800600"/>
            <a:ext cx="2819400" cy="2030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003" y="740655"/>
            <a:ext cx="2819400" cy="192634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55164" y="838201"/>
            <a:ext cx="3200400" cy="177769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</a:rPr>
              <a:t>ভিটামিন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678898" y="2844493"/>
            <a:ext cx="3200400" cy="165130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</a:rPr>
              <a:t>শর্করা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78898" y="4851946"/>
            <a:ext cx="3200400" cy="177745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</a:rPr>
              <a:t>স্নেহ</a:t>
            </a:r>
            <a:r>
              <a:rPr lang="bn-BD" sz="6000" dirty="0" smtClean="0"/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28600" y="1524000"/>
            <a:ext cx="8686800" cy="3886200"/>
          </a:xfrm>
          <a:prstGeom prst="bevel">
            <a:avLst/>
          </a:prstGeom>
          <a:blipFill>
            <a:blip r:embed="rId3">
              <a:lum bright="40000" contrast="1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42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ও পুষ্টি</a:t>
            </a:r>
            <a:r>
              <a:rPr lang="bn-BD" sz="142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14200" b="1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945222">
            <a:off x="127967" y="1022145"/>
            <a:ext cx="244352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2667000"/>
            <a:ext cx="8686800" cy="349698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কী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এ জাতীয় </a:t>
            </a:r>
            <a:r>
              <a:rPr lang="bn-BD" sz="40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খাদ্যের বিভিন্ন উপাদান পৃথক করতে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3152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চিত্র গুলো লক্ষ্য কর 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08" y="1219200"/>
            <a:ext cx="2946192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60" y="3048000"/>
            <a:ext cx="2949940" cy="1663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60" y="4953000"/>
            <a:ext cx="2949940" cy="172547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447800" y="1485900"/>
            <a:ext cx="3200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ভাত ও রুটি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447800" y="3504793"/>
            <a:ext cx="3200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মাছ ,মাংস, ডিম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447800" y="5459273"/>
            <a:ext cx="3200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রান্না ভাত ও মাংস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2514600" y="762000"/>
            <a:ext cx="5105400" cy="1066800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একক কাজ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590800"/>
            <a:ext cx="7010400" cy="152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8000" dirty="0" smtClean="0"/>
              <a:t>খাদ্য কি ।</a:t>
            </a:r>
            <a:endParaRPr lang="en-US" sz="8000" dirty="0"/>
          </a:p>
        </p:txBody>
      </p:sp>
      <p:sp>
        <p:nvSpPr>
          <p:cNvPr id="2" name="TextBox 1"/>
          <p:cNvSpPr txBox="1"/>
          <p:nvPr/>
        </p:nvSpPr>
        <p:spPr>
          <a:xfrm>
            <a:off x="3962400" y="2057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৩ মিনিট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276600"/>
            <a:ext cx="8686800" cy="2895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খাদ্যঃ যে উপাদান গ্রহনের ফলে আমাদের দৈহিক বৃদ্ধি ,ক্ষয়পুরন ও রোগ প্রতিরোধ ক্ষমতা বৃদ্ধি করে তাকে খাদ্য বলে।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33600" y="304800"/>
            <a:ext cx="4038600" cy="2286000"/>
            <a:chOff x="2286000" y="228600"/>
            <a:chExt cx="4038600" cy="2286000"/>
          </a:xfrm>
        </p:grpSpPr>
        <p:sp>
          <p:nvSpPr>
            <p:cNvPr id="3" name="Diamond 2"/>
            <p:cNvSpPr/>
            <p:nvPr/>
          </p:nvSpPr>
          <p:spPr>
            <a:xfrm>
              <a:off x="2286000" y="228600"/>
              <a:ext cx="4038600" cy="2286000"/>
            </a:xfrm>
            <a:prstGeom prst="diamond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solidFill>
                    <a:srgbClr val="FFFF00"/>
                  </a:solidFill>
                </a:rPr>
                <a:t> </a:t>
              </a:r>
              <a:endParaRPr lang="en-US" sz="4400" dirty="0">
                <a:solidFill>
                  <a:srgbClr val="FFFF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71800" y="990600"/>
              <a:ext cx="2728817" cy="923330"/>
            </a:xfrm>
            <a:prstGeom prst="rect">
              <a:avLst/>
            </a:prstGeom>
            <a:noFill/>
            <a:scene3d>
              <a:camera prst="orthographicFront"/>
              <a:lightRig rig="soft" dir="t">
                <a:rot lat="0" lon="0" rev="15600000"/>
              </a:lightRig>
            </a:scene3d>
            <a:sp3d>
              <a:bevelT w="152400" h="50800" prst="softRound"/>
            </a:sp3d>
          </p:spPr>
          <p:txBody>
            <a:bodyPr wrap="square" lIns="91440" tIns="45720" rIns="91440" bIns="45720">
              <a:spAutoFit/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5400" b="1" dirty="0" smtClean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0007" dir="1500000" sy="-30000" kx="800400" algn="bl" rotWithShape="0">
                      <a:prstClr val="black">
                        <a:alpha val="20000"/>
                      </a:prstClr>
                    </a:outerShdw>
                  </a:effectLst>
                </a:rPr>
                <a:t>সমাধান</a:t>
              </a:r>
              <a:endParaRPr lang="en-US" sz="5400" b="1" dirty="0">
                <a:ln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1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187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142</cp:revision>
  <dcterms:created xsi:type="dcterms:W3CDTF">2006-08-16T00:00:00Z</dcterms:created>
  <dcterms:modified xsi:type="dcterms:W3CDTF">2013-12-18T09:06:15Z</dcterms:modified>
</cp:coreProperties>
</file>